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</p:sldIdLst>
  <p:sldSz cx="12192000" cy="6858000"/>
  <p:notesSz cx="6858000" cy="9144000"/>
  <p:defaultTextStyle>
    <a:defPPr>
      <a:defRPr lang="en-A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952EA-515D-25B4-B20A-C0DE009F95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71C666-41D5-CE61-A8A0-0DB030EBEE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269D0B-35EF-DDC8-277B-1A816FB3B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3D82A-1314-427A-9BE7-39CE3FFCBE1B}" type="datetimeFigureOut">
              <a:rPr lang="en-AS" smtClean="0"/>
              <a:t>2/3/24</a:t>
            </a:fld>
            <a:endParaRPr lang="en-A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B92CB-5A18-C57D-4B63-67E2A3631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108E7F-A014-2D67-40CB-605351A26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4210A-1DFB-4BEE-BCB9-0577D80C36D9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2869367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FA086-C409-C9DA-B835-3A618C1D2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C6DBBA-2FBD-0126-A342-11347FFD2D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603D7-9976-88B4-E55B-F1E5622B9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3D82A-1314-427A-9BE7-39CE3FFCBE1B}" type="datetimeFigureOut">
              <a:rPr lang="en-AS" smtClean="0"/>
              <a:t>2/3/24</a:t>
            </a:fld>
            <a:endParaRPr lang="en-A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DA2D93-6DAF-6584-3E3A-07895BE8C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FC768-173F-DEAF-0467-56A272FC3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4210A-1DFB-4BEE-BCB9-0577D80C36D9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2097931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292219-8EA1-D766-49E1-4DF4D96E4D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31213D-C5C9-C37E-9DDC-73506ADFCF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302F59-F371-7749-263A-28F4D0CF3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3D82A-1314-427A-9BE7-39CE3FFCBE1B}" type="datetimeFigureOut">
              <a:rPr lang="en-AS" smtClean="0"/>
              <a:t>2/3/24</a:t>
            </a:fld>
            <a:endParaRPr lang="en-A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45A652-5DA7-0B6A-AA01-8CFC5E70D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0560D3-5548-22E8-F4AB-ED6B39301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4210A-1DFB-4BEE-BCB9-0577D80C36D9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732486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C9ABA-69D0-2F40-9FC9-53156D59E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40AFF-D5B2-EFF4-4D5D-48327DFA0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149D7A-F8D8-F5E6-B0F9-B16E69CA2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3D82A-1314-427A-9BE7-39CE3FFCBE1B}" type="datetimeFigureOut">
              <a:rPr lang="en-AS" smtClean="0"/>
              <a:t>2/3/24</a:t>
            </a:fld>
            <a:endParaRPr lang="en-A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55E2E2-37B6-D944-ECAA-A18162AEE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CC593-75D9-7202-A29A-E912A9C94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4210A-1DFB-4BEE-BCB9-0577D80C36D9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173405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A0FF3-B464-F978-ED95-92E2BC5F3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0BD18-A67C-383A-E03D-C1B6802016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9921B3-A199-5E58-D141-0BAC5CBFB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3D82A-1314-427A-9BE7-39CE3FFCBE1B}" type="datetimeFigureOut">
              <a:rPr lang="en-AS" smtClean="0"/>
              <a:t>2/3/24</a:t>
            </a:fld>
            <a:endParaRPr lang="en-A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5ECED-5777-EFD9-67B6-F4A3DF4CB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72279A-14AB-9ABB-5B06-BE18A7F9F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4210A-1DFB-4BEE-BCB9-0577D80C36D9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95123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62106-0FCE-1171-5DA9-22A7B2063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1708B-5D23-E4C3-0EF7-98856A65FF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645754-933D-3D24-E53A-10888DEC4F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6B3A4A-5B71-B617-4893-841E9FE2C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3D82A-1314-427A-9BE7-39CE3FFCBE1B}" type="datetimeFigureOut">
              <a:rPr lang="en-AS" smtClean="0"/>
              <a:t>2/3/24</a:t>
            </a:fld>
            <a:endParaRPr lang="en-A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E6B11C-7E9D-E7E7-C391-FB3B83AAE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34855F-4ED5-D471-1E4B-D0FBA7E6A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4210A-1DFB-4BEE-BCB9-0577D80C36D9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3240976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EF7CC-3801-8EF0-81EB-9EF917FD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A465DA-A1D9-4DF5-F438-28B4AB009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250FA4-BA57-03A8-73A9-8B1390C0A0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ACF253-987C-6131-BCF2-1527B57B40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F3896C-9F0E-F721-80B8-0DED35B95A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973819-C76C-0A53-0E92-EB7A2EF2C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3D82A-1314-427A-9BE7-39CE3FFCBE1B}" type="datetimeFigureOut">
              <a:rPr lang="en-AS" smtClean="0"/>
              <a:t>2/3/24</a:t>
            </a:fld>
            <a:endParaRPr lang="en-A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E4E2C3-D931-83E6-5554-DA4D87C38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0A7F96-7204-028A-11BD-2BADF4224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4210A-1DFB-4BEE-BCB9-0577D80C36D9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1391316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9FB9A-3E00-26F5-6E21-3DC3202C0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DA978D-71F7-A275-3BB3-C53ED65D4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3D82A-1314-427A-9BE7-39CE3FFCBE1B}" type="datetimeFigureOut">
              <a:rPr lang="en-AS" smtClean="0"/>
              <a:t>2/3/24</a:t>
            </a:fld>
            <a:endParaRPr lang="en-A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CCD09D-12EF-9D54-0325-B6F45BDC3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A3CE14-36B2-0328-2EB1-A7679F8BD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4210A-1DFB-4BEE-BCB9-0577D80C36D9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4089022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5C1711-43F7-584E-7151-B1879DAC2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3D82A-1314-427A-9BE7-39CE3FFCBE1B}" type="datetimeFigureOut">
              <a:rPr lang="en-AS" smtClean="0"/>
              <a:t>2/3/24</a:t>
            </a:fld>
            <a:endParaRPr lang="en-A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888E9C-FA89-E2A4-A4FB-9E0FC2055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A1B49C-0841-7AED-C635-0854DD723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4210A-1DFB-4BEE-BCB9-0577D80C36D9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2783333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3A8B6-AD35-358D-A347-F59367FDF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A071F-C14C-9AF7-A635-CF7A5E47B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9C77FF-07B7-53D0-F159-449616C45E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63710C-B5F5-8ED2-A995-7EF1344BE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3D82A-1314-427A-9BE7-39CE3FFCBE1B}" type="datetimeFigureOut">
              <a:rPr lang="en-AS" smtClean="0"/>
              <a:t>2/3/24</a:t>
            </a:fld>
            <a:endParaRPr lang="en-A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9F8262-99E4-6E4D-7BB8-81BCBE570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F5B443-913B-7E22-37A3-95F3BE207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4210A-1DFB-4BEE-BCB9-0577D80C36D9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34344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AA6D8-EF47-7567-B9BB-A05FA09F3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19556E-AA40-768D-7745-B1DD8A0F7D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C1068F-8B9A-42B2-05F1-FA7E85B9CB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EF7CD-5BC8-4BBC-01CE-520D89A19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3D82A-1314-427A-9BE7-39CE3FFCBE1B}" type="datetimeFigureOut">
              <a:rPr lang="en-AS" smtClean="0"/>
              <a:t>2/3/24</a:t>
            </a:fld>
            <a:endParaRPr lang="en-A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DB1266-AF0D-B9C9-C9DA-F8270CF72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A0D608-5222-ACAA-3A1D-C6B850195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4210A-1DFB-4BEE-BCB9-0577D80C36D9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3680030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CEF842-79EC-3F58-67D9-F92623840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5C3059-4ACF-B3E3-9E5F-803259658F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E1FAFD-0C57-177B-2C4E-82F71DD95E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93D82A-1314-427A-9BE7-39CE3FFCBE1B}" type="datetimeFigureOut">
              <a:rPr lang="en-AS" smtClean="0"/>
              <a:t>2/3/24</a:t>
            </a:fld>
            <a:endParaRPr lang="en-A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1AF13A-B7E7-E25E-AE18-3E0FFD554E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EDB0F-104F-8911-044D-F0E31359C5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14210A-1DFB-4BEE-BCB9-0577D80C36D9}" type="slidenum">
              <a:rPr lang="en-AS" smtClean="0"/>
              <a:t>‹#›</a:t>
            </a:fld>
            <a:endParaRPr lang="en-AS"/>
          </a:p>
        </p:txBody>
      </p:sp>
    </p:spTree>
    <p:extLst>
      <p:ext uri="{BB962C8B-B14F-4D97-AF65-F5344CB8AC3E}">
        <p14:creationId xmlns:p14="http://schemas.microsoft.com/office/powerpoint/2010/main" val="406147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13" Type="http://schemas.openxmlformats.org/officeDocument/2006/relationships/image" Target="../media/image13.jp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12" Type="http://schemas.openxmlformats.org/officeDocument/2006/relationships/image" Target="../media/image12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11" Type="http://schemas.openxmlformats.org/officeDocument/2006/relationships/image" Target="../media/image11.jpg"/><Relationship Id="rId5" Type="http://schemas.openxmlformats.org/officeDocument/2006/relationships/image" Target="../media/image5.jpg"/><Relationship Id="rId15" Type="http://schemas.openxmlformats.org/officeDocument/2006/relationships/image" Target="../media/image15.jpg"/><Relationship Id="rId10" Type="http://schemas.openxmlformats.org/officeDocument/2006/relationships/image" Target="../media/image10.jpg"/><Relationship Id="rId4" Type="http://schemas.openxmlformats.org/officeDocument/2006/relationships/image" Target="../media/image4.jpg"/><Relationship Id="rId9" Type="http://schemas.openxmlformats.org/officeDocument/2006/relationships/image" Target="../media/image9.jpg"/><Relationship Id="rId1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DD6EFF-71A3-7C1F-156F-3D34CAF2529F}"/>
              </a:ext>
            </a:extLst>
          </p:cNvPr>
          <p:cNvSpPr txBox="1"/>
          <p:nvPr/>
        </p:nvSpPr>
        <p:spPr>
          <a:xfrm>
            <a:off x="4229715" y="642375"/>
            <a:ext cx="25678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Investigación de contexto</a:t>
            </a:r>
            <a:endParaRPr lang="en-A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589CDB-D752-53AC-3AF0-6B840466EF95}"/>
              </a:ext>
            </a:extLst>
          </p:cNvPr>
          <p:cNvSpPr txBox="1"/>
          <p:nvPr/>
        </p:nvSpPr>
        <p:spPr>
          <a:xfrm>
            <a:off x="710829" y="1278193"/>
            <a:ext cx="464082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Objetivos:</a:t>
            </a:r>
          </a:p>
          <a:p>
            <a:pPr marL="342900" indent="-342900">
              <a:buAutoNum type="arabicParenR"/>
            </a:pP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Identificar cómo los usuarios interactúan actualmente con la app de alarmas.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AutoNum type="arabicParenR"/>
            </a:pP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Identificar los desafíos que enfrentan.</a:t>
            </a:r>
            <a:endParaRPr lang="en-A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AutoNum type="arabicParenR"/>
            </a:pP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Identificar los flujos de trabajo que siguen. </a:t>
            </a:r>
            <a:endParaRPr lang="en-A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AutoNum type="arabicParenR"/>
            </a:pP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Descubrir áreas donde los usuarios experimentan frustración, confusión o barreras, lo que puede ofrecer oportunidades clave para mejoras o innovaciones.</a:t>
            </a:r>
            <a:endParaRPr lang="en-A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AutoNum type="arabicParenR"/>
            </a:pPr>
            <a:r>
              <a:rPr lang="es-E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Medir la usabilidad y accesibilidad del producto o servicio existente, determinando la facilidad con la que los usuarios pueden completar tareas y alcanzar sus objetivos. </a:t>
            </a:r>
            <a:endParaRPr lang="en-A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AutoNum type="arabicParenR"/>
            </a:pPr>
            <a:endParaRPr lang="es-CO" dirty="0"/>
          </a:p>
          <a:p>
            <a:endParaRPr lang="es-CO" dirty="0"/>
          </a:p>
          <a:p>
            <a:r>
              <a:rPr lang="en-US" dirty="0"/>
              <a:t>Transcript de la </a:t>
            </a:r>
            <a:r>
              <a:rPr lang="en-US" dirty="0" err="1"/>
              <a:t>Entrevista</a:t>
            </a:r>
            <a:r>
              <a:rPr lang="en-US" dirty="0"/>
              <a:t>: https://docs.google.com/document/d/1D9q5XL8JyexdosJZwiR6MlgAI2ivhlZQIKpEfKhxdaI/edit</a:t>
            </a:r>
            <a:endParaRPr lang="en-AS" dirty="0"/>
          </a:p>
        </p:txBody>
      </p:sp>
      <p:pic>
        <p:nvPicPr>
          <p:cNvPr id="5" name="Picture 4" descr="A group of people around a table&#10;&#10;Description automatically generated">
            <a:extLst>
              <a:ext uri="{FF2B5EF4-FFF2-40B4-BE49-F238E27FC236}">
                <a16:creationId xmlns:a16="http://schemas.microsoft.com/office/drawing/2014/main" id="{C25AB207-E230-E08D-2526-1EF204D39F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9459" y="2823624"/>
            <a:ext cx="4930007" cy="2435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715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5BC4D1-AA5F-06F2-C8BF-D232C66D2B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group of people in a movie theater&#10;&#10;Description automatically generated">
            <a:extLst>
              <a:ext uri="{FF2B5EF4-FFF2-40B4-BE49-F238E27FC236}">
                <a16:creationId xmlns:a16="http://schemas.microsoft.com/office/drawing/2014/main" id="{0F47FDAC-8D7C-C193-5391-95529C74B2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59" y="1100311"/>
            <a:ext cx="1539247" cy="786596"/>
          </a:xfrm>
          <a:prstGeom prst="rect">
            <a:avLst/>
          </a:prstGeom>
        </p:spPr>
      </p:pic>
      <p:pic>
        <p:nvPicPr>
          <p:cNvPr id="29" name="Picture 28" descr="A group of people playing football&#10;&#10;Description automatically generated">
            <a:extLst>
              <a:ext uri="{FF2B5EF4-FFF2-40B4-BE49-F238E27FC236}">
                <a16:creationId xmlns:a16="http://schemas.microsoft.com/office/drawing/2014/main" id="{426D21E4-E1B1-74CF-B2DC-5DF470C955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704" y="1073437"/>
            <a:ext cx="1195047" cy="813470"/>
          </a:xfrm>
          <a:prstGeom prst="rect">
            <a:avLst/>
          </a:prstGeom>
        </p:spPr>
      </p:pic>
      <p:pic>
        <p:nvPicPr>
          <p:cNvPr id="31" name="Picture 30" descr="A group of people in a room&#10;&#10;Description automatically generated">
            <a:extLst>
              <a:ext uri="{FF2B5EF4-FFF2-40B4-BE49-F238E27FC236}">
                <a16:creationId xmlns:a16="http://schemas.microsoft.com/office/drawing/2014/main" id="{00859399-D0B7-27DA-B0F5-2D660A0B08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59" y="1996018"/>
            <a:ext cx="1539247" cy="1018148"/>
          </a:xfrm>
          <a:prstGeom prst="rect">
            <a:avLst/>
          </a:prstGeom>
        </p:spPr>
      </p:pic>
      <p:pic>
        <p:nvPicPr>
          <p:cNvPr id="33" name="Picture 32" descr="A group of people in a meeting&#10;&#10;Description automatically generated">
            <a:extLst>
              <a:ext uri="{FF2B5EF4-FFF2-40B4-BE49-F238E27FC236}">
                <a16:creationId xmlns:a16="http://schemas.microsoft.com/office/drawing/2014/main" id="{3E3815FE-555A-83D7-6AA1-A1C536485A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704" y="2098356"/>
            <a:ext cx="1484824" cy="813471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06B6D936-10EF-1C38-CACC-6DF2D1817527}"/>
              </a:ext>
            </a:extLst>
          </p:cNvPr>
          <p:cNvSpPr txBox="1"/>
          <p:nvPr/>
        </p:nvSpPr>
        <p:spPr>
          <a:xfrm>
            <a:off x="246035" y="3225615"/>
            <a:ext cx="23464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 err="1"/>
              <a:t>Vive</a:t>
            </a:r>
            <a:r>
              <a:rPr lang="en-US" sz="1200" dirty="0"/>
              <a:t> </a:t>
            </a:r>
            <a:r>
              <a:rPr lang="en-US" sz="1200" dirty="0" err="1"/>
              <a:t>en</a:t>
            </a:r>
            <a:r>
              <a:rPr lang="en-US" sz="1200" dirty="0"/>
              <a:t> Bogotá. </a:t>
            </a:r>
            <a:r>
              <a:rPr lang="en-US" sz="1200" dirty="0" err="1"/>
              <a:t>Trabaja</a:t>
            </a:r>
            <a:r>
              <a:rPr lang="en-US" sz="1200" dirty="0"/>
              <a:t> </a:t>
            </a:r>
            <a:r>
              <a:rPr lang="en-US" sz="1200" dirty="0" err="1"/>
              <a:t>en</a:t>
            </a:r>
            <a:r>
              <a:rPr lang="en-US" sz="1200" dirty="0"/>
              <a:t> </a:t>
            </a:r>
            <a:r>
              <a:rPr lang="en-US" sz="1200" dirty="0" err="1"/>
              <a:t>el</a:t>
            </a:r>
            <a:r>
              <a:rPr lang="en-US" sz="1200" dirty="0"/>
              <a:t> </a:t>
            </a:r>
            <a:r>
              <a:rPr lang="en-US" sz="1200" dirty="0" err="1"/>
              <a:t>centro</a:t>
            </a:r>
            <a:r>
              <a:rPr lang="en-US" sz="1200" dirty="0"/>
              <a:t>. </a:t>
            </a:r>
            <a:r>
              <a:rPr lang="en-US" sz="1200" dirty="0" err="1"/>
              <a:t>Juega</a:t>
            </a:r>
            <a:r>
              <a:rPr lang="en-US" sz="1200" dirty="0"/>
              <a:t> </a:t>
            </a:r>
            <a:r>
              <a:rPr lang="en-US" sz="1200" dirty="0" err="1"/>
              <a:t>fútbol</a:t>
            </a:r>
            <a:r>
              <a:rPr lang="en-US" sz="1200" dirty="0"/>
              <a:t> </a:t>
            </a:r>
            <a:r>
              <a:rPr lang="en-US" sz="1200" dirty="0" err="1"/>
              <a:t>los</a:t>
            </a:r>
            <a:r>
              <a:rPr lang="en-US" sz="1200" dirty="0"/>
              <a:t> </a:t>
            </a:r>
            <a:r>
              <a:rPr lang="en-US" sz="1200" dirty="0" err="1"/>
              <a:t>domingos</a:t>
            </a:r>
            <a:r>
              <a:rPr lang="en-US" sz="1200" dirty="0"/>
              <a:t>, le </a:t>
            </a:r>
            <a:r>
              <a:rPr lang="en-US" sz="1200" dirty="0" err="1"/>
              <a:t>gusta</a:t>
            </a:r>
            <a:r>
              <a:rPr lang="en-US" sz="1200" dirty="0"/>
              <a:t> </a:t>
            </a:r>
            <a:r>
              <a:rPr lang="en-US" sz="1200" dirty="0" err="1"/>
              <a:t>ir</a:t>
            </a:r>
            <a:r>
              <a:rPr lang="en-US" sz="1200" dirty="0"/>
              <a:t> de rumba con </a:t>
            </a:r>
            <a:r>
              <a:rPr lang="en-US" sz="1200" dirty="0" err="1"/>
              <a:t>su</a:t>
            </a:r>
            <a:r>
              <a:rPr lang="en-US" sz="1200" dirty="0"/>
              <a:t> pareja, </a:t>
            </a:r>
            <a:r>
              <a:rPr lang="en-US" sz="1200" dirty="0" err="1"/>
              <a:t>el</a:t>
            </a:r>
            <a:r>
              <a:rPr lang="en-US" sz="1200" dirty="0"/>
              <a:t> cine, y pasar </a:t>
            </a:r>
            <a:r>
              <a:rPr lang="en-US" sz="1200" dirty="0" err="1"/>
              <a:t>tiempo</a:t>
            </a:r>
            <a:r>
              <a:rPr lang="en-US" sz="1200" dirty="0"/>
              <a:t> con sus </a:t>
            </a:r>
            <a:r>
              <a:rPr lang="en-US" sz="1200" dirty="0" err="1"/>
              <a:t>hijos</a:t>
            </a:r>
            <a:r>
              <a:rPr lang="en-US" sz="1200" dirty="0"/>
              <a:t>. </a:t>
            </a:r>
            <a:endParaRPr lang="en-A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D6F1A1-5E86-0439-06FB-00E019D85400}"/>
              </a:ext>
            </a:extLst>
          </p:cNvPr>
          <p:cNvSpPr txBox="1"/>
          <p:nvPr/>
        </p:nvSpPr>
        <p:spPr>
          <a:xfrm>
            <a:off x="471948" y="442452"/>
            <a:ext cx="22949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Usuario</a:t>
            </a:r>
            <a:r>
              <a:rPr lang="en-US" dirty="0"/>
              <a:t>: Felipe Gomez</a:t>
            </a:r>
          </a:p>
          <a:p>
            <a:endParaRPr lang="en-AS" dirty="0"/>
          </a:p>
        </p:txBody>
      </p:sp>
      <p:pic>
        <p:nvPicPr>
          <p:cNvPr id="13" name="Picture 12" descr="A red bus on a brick road&#10;&#10;Description automatically generated">
            <a:extLst>
              <a:ext uri="{FF2B5EF4-FFF2-40B4-BE49-F238E27FC236}">
                <a16:creationId xmlns:a16="http://schemas.microsoft.com/office/drawing/2014/main" id="{3DD41A14-0FCB-AAFF-3503-CF01CF506A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9990" y="938329"/>
            <a:ext cx="2521696" cy="1008678"/>
          </a:xfrm>
          <a:prstGeom prst="rect">
            <a:avLst/>
          </a:prstGeom>
        </p:spPr>
      </p:pic>
      <p:pic>
        <p:nvPicPr>
          <p:cNvPr id="17" name="Picture 16" descr="A person riding a bicycle on a blue bike path&#10;&#10;Description automatically generated">
            <a:extLst>
              <a:ext uri="{FF2B5EF4-FFF2-40B4-BE49-F238E27FC236}">
                <a16:creationId xmlns:a16="http://schemas.microsoft.com/office/drawing/2014/main" id="{85C6AC84-7169-3FE9-B193-F7E05CDBA2F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9990" y="2044292"/>
            <a:ext cx="2377247" cy="133571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1C582C9-7B18-3796-1E8D-2A416F695FCB}"/>
              </a:ext>
            </a:extLst>
          </p:cNvPr>
          <p:cNvSpPr txBox="1"/>
          <p:nvPr/>
        </p:nvSpPr>
        <p:spPr>
          <a:xfrm>
            <a:off x="4023802" y="291998"/>
            <a:ext cx="27496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Se transporta en Transmilenio y bicicleta</a:t>
            </a:r>
            <a:endParaRPr lang="en-AS" dirty="0"/>
          </a:p>
        </p:txBody>
      </p:sp>
      <p:pic>
        <p:nvPicPr>
          <p:cNvPr id="23" name="Picture 22" descr="Aerial view of a park with a river&#10;&#10;Description automatically generated">
            <a:extLst>
              <a:ext uri="{FF2B5EF4-FFF2-40B4-BE49-F238E27FC236}">
                <a16:creationId xmlns:a16="http://schemas.microsoft.com/office/drawing/2014/main" id="{4A49927E-EECB-091B-ABE8-1E1F4C1EE8D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309" y="4552015"/>
            <a:ext cx="2797277" cy="209795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CD3E59C8-736B-8BC9-4F76-64E347C67FDB}"/>
              </a:ext>
            </a:extLst>
          </p:cNvPr>
          <p:cNvSpPr txBox="1"/>
          <p:nvPr/>
        </p:nvSpPr>
        <p:spPr>
          <a:xfrm>
            <a:off x="3891808" y="3536352"/>
            <a:ext cx="27496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/>
              <a:t>Sus espacios </a:t>
            </a:r>
            <a:r>
              <a:rPr lang="en-US" sz="1200" dirty="0"/>
              <a:t>‘</a:t>
            </a:r>
            <a:r>
              <a:rPr lang="en-US" sz="1200" dirty="0" err="1"/>
              <a:t>Sagrados</a:t>
            </a:r>
            <a:r>
              <a:rPr lang="en-US" sz="1200" dirty="0"/>
              <a:t>’ son:</a:t>
            </a:r>
          </a:p>
          <a:p>
            <a:r>
              <a:rPr lang="en-US" sz="1200" dirty="0"/>
              <a:t>Parque Simon Bolivar para </a:t>
            </a:r>
            <a:r>
              <a:rPr lang="en-US" sz="1200" dirty="0" err="1"/>
              <a:t>jugar</a:t>
            </a:r>
            <a:r>
              <a:rPr lang="en-US" sz="1200" dirty="0"/>
              <a:t> </a:t>
            </a:r>
            <a:r>
              <a:rPr lang="en-US" sz="1200" dirty="0" err="1"/>
              <a:t>futbol</a:t>
            </a:r>
            <a:r>
              <a:rPr lang="en-US" sz="1200" dirty="0"/>
              <a:t>.</a:t>
            </a:r>
          </a:p>
          <a:p>
            <a:r>
              <a:rPr lang="en-US" sz="1200" dirty="0" err="1"/>
              <a:t>Discoteca</a:t>
            </a:r>
            <a:r>
              <a:rPr lang="en-US" sz="1200" dirty="0"/>
              <a:t> y cine. </a:t>
            </a:r>
          </a:p>
          <a:p>
            <a:r>
              <a:rPr lang="en-US" sz="1200" dirty="0" err="1"/>
              <a:t>Tambi</a:t>
            </a:r>
            <a:r>
              <a:rPr lang="es-CO" sz="1200" dirty="0" err="1"/>
              <a:t>én</a:t>
            </a:r>
            <a:r>
              <a:rPr lang="es-CO" sz="1200" dirty="0"/>
              <a:t> frecuenta su trabajo y se mueve mucho por el centro de Bogotá.</a:t>
            </a:r>
            <a:endParaRPr lang="en-AS" sz="1200" dirty="0"/>
          </a:p>
        </p:txBody>
      </p:sp>
      <p:pic>
        <p:nvPicPr>
          <p:cNvPr id="26" name="Picture 25" descr="A street with colorful buildings and mountains in the background&#10;&#10;Description automatically generated">
            <a:extLst>
              <a:ext uri="{FF2B5EF4-FFF2-40B4-BE49-F238E27FC236}">
                <a16:creationId xmlns:a16="http://schemas.microsoft.com/office/drawing/2014/main" id="{2DD33203-65FE-BCB0-876E-ADCCB647988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0114" y="4766184"/>
            <a:ext cx="2657475" cy="1724025"/>
          </a:xfrm>
          <a:prstGeom prst="rect">
            <a:avLst/>
          </a:prstGeom>
        </p:spPr>
      </p:pic>
      <p:pic>
        <p:nvPicPr>
          <p:cNvPr id="30" name="Picture 29" descr="A cartoon of a family&#10;&#10;Description automatically generated">
            <a:extLst>
              <a:ext uri="{FF2B5EF4-FFF2-40B4-BE49-F238E27FC236}">
                <a16:creationId xmlns:a16="http://schemas.microsoft.com/office/drawing/2014/main" id="{6883EDC4-AA21-8CDD-4F83-02F029FADE6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1072" y="470050"/>
            <a:ext cx="2143125" cy="2143125"/>
          </a:xfrm>
          <a:prstGeom prst="rect">
            <a:avLst/>
          </a:prstGeom>
        </p:spPr>
      </p:pic>
      <p:pic>
        <p:nvPicPr>
          <p:cNvPr id="34" name="Picture 33" descr="A silhouette of hands holding each other's fingers&#10;&#10;Description automatically generated">
            <a:extLst>
              <a:ext uri="{FF2B5EF4-FFF2-40B4-BE49-F238E27FC236}">
                <a16:creationId xmlns:a16="http://schemas.microsoft.com/office/drawing/2014/main" id="{9116B5A6-68F1-75F9-0C7C-EE2FB92305C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3404" y="1088782"/>
            <a:ext cx="2237373" cy="1252929"/>
          </a:xfrm>
          <a:prstGeom prst="rect">
            <a:avLst/>
          </a:prstGeom>
        </p:spPr>
      </p:pic>
      <p:pic>
        <p:nvPicPr>
          <p:cNvPr id="37" name="Picture 36" descr="A group of people clinking cups&#10;&#10;Description automatically generated">
            <a:extLst>
              <a:ext uri="{FF2B5EF4-FFF2-40B4-BE49-F238E27FC236}">
                <a16:creationId xmlns:a16="http://schemas.microsoft.com/office/drawing/2014/main" id="{5D414A60-DEFD-092E-A4CC-432FF02E76F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4886" y="2582586"/>
            <a:ext cx="2323655" cy="1594833"/>
          </a:xfrm>
          <a:prstGeom prst="rect">
            <a:avLst/>
          </a:prstGeom>
        </p:spPr>
      </p:pic>
      <p:pic>
        <p:nvPicPr>
          <p:cNvPr id="39" name="Picture 38" descr="A group of men in sports uniforms hugging each other&#10;&#10;Description automatically generated">
            <a:extLst>
              <a:ext uri="{FF2B5EF4-FFF2-40B4-BE49-F238E27FC236}">
                <a16:creationId xmlns:a16="http://schemas.microsoft.com/office/drawing/2014/main" id="{29F1B0DA-8B2B-03EF-CEFD-0429553599A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6321" y="2697233"/>
            <a:ext cx="2265679" cy="1346950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58F63CC6-CC61-2EBA-3B99-E53D7FF6F779}"/>
              </a:ext>
            </a:extLst>
          </p:cNvPr>
          <p:cNvSpPr txBox="1"/>
          <p:nvPr/>
        </p:nvSpPr>
        <p:spPr>
          <a:xfrm>
            <a:off x="7695264" y="176981"/>
            <a:ext cx="38478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Su gente: Familia </a:t>
            </a:r>
            <a:r>
              <a:rPr lang="en-US" dirty="0"/>
              <a:t>(</a:t>
            </a:r>
            <a:r>
              <a:rPr lang="en-US" dirty="0" err="1"/>
              <a:t>esposa</a:t>
            </a:r>
            <a:r>
              <a:rPr lang="en-US" dirty="0"/>
              <a:t> y 2 </a:t>
            </a:r>
            <a:r>
              <a:rPr lang="en-US" dirty="0" err="1"/>
              <a:t>hijos</a:t>
            </a:r>
            <a:r>
              <a:rPr lang="en-US" dirty="0"/>
              <a:t>), Pareja, Amigos </a:t>
            </a:r>
            <a:r>
              <a:rPr lang="en-US" dirty="0" err="1"/>
              <a:t>oficina</a:t>
            </a:r>
            <a:r>
              <a:rPr lang="en-US" dirty="0"/>
              <a:t> y amigos de </a:t>
            </a:r>
            <a:r>
              <a:rPr lang="en-US" dirty="0" err="1"/>
              <a:t>fútbol</a:t>
            </a:r>
            <a:r>
              <a:rPr lang="en-US" dirty="0"/>
              <a:t>.</a:t>
            </a:r>
          </a:p>
        </p:txBody>
      </p:sp>
      <p:pic>
        <p:nvPicPr>
          <p:cNvPr id="3" name="Picture 2" descr="A hand holding a cell phone&#10;&#10;Description automatically generated">
            <a:extLst>
              <a:ext uri="{FF2B5EF4-FFF2-40B4-BE49-F238E27FC236}">
                <a16:creationId xmlns:a16="http://schemas.microsoft.com/office/drawing/2014/main" id="{0AFA4E66-881A-B93E-85A7-23860E45C0E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3877" y="4891069"/>
            <a:ext cx="1965672" cy="1474254"/>
          </a:xfrm>
          <a:prstGeom prst="rect">
            <a:avLst/>
          </a:prstGeom>
        </p:spPr>
      </p:pic>
      <p:pic>
        <p:nvPicPr>
          <p:cNvPr id="5" name="Picture 4" descr="A computer on a table&#10;&#10;Description automatically generated">
            <a:extLst>
              <a:ext uri="{FF2B5EF4-FFF2-40B4-BE49-F238E27FC236}">
                <a16:creationId xmlns:a16="http://schemas.microsoft.com/office/drawing/2014/main" id="{96CD7D28-3C15-E9B0-FE3F-4B6A9706A7D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7855" y="4985489"/>
            <a:ext cx="2190904" cy="12310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A59C93A-FDFB-5D51-06DE-17D856FFC7BA}"/>
              </a:ext>
            </a:extLst>
          </p:cNvPr>
          <p:cNvSpPr txBox="1"/>
          <p:nvPr/>
        </p:nvSpPr>
        <p:spPr>
          <a:xfrm>
            <a:off x="8209935" y="4552015"/>
            <a:ext cx="4000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Dispositivos: Cel Android y PC Windows. </a:t>
            </a:r>
            <a:endParaRPr lang="en-AS" dirty="0"/>
          </a:p>
        </p:txBody>
      </p:sp>
    </p:spTree>
    <p:extLst>
      <p:ext uri="{BB962C8B-B14F-4D97-AF65-F5344CB8AC3E}">
        <p14:creationId xmlns:p14="http://schemas.microsoft.com/office/powerpoint/2010/main" val="22163998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204</Words>
  <Application>Microsoft Office PowerPoint</Application>
  <PresentationFormat>Widescreen</PresentationFormat>
  <Paragraphs>19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Garzon, Fernando</dc:creator>
  <cp:lastModifiedBy>Garzon, Fernando</cp:lastModifiedBy>
  <cp:revision>7</cp:revision>
  <dcterms:created xsi:type="dcterms:W3CDTF">2024-02-02T22:39:17Z</dcterms:created>
  <dcterms:modified xsi:type="dcterms:W3CDTF">2024-02-03T21:58:15Z</dcterms:modified>
</cp:coreProperties>
</file>

<file path=docProps/thumbnail.jpeg>
</file>